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73"/>
    <p:restoredTop sz="94729"/>
  </p:normalViewPr>
  <p:slideViewPr>
    <p:cSldViewPr snapToGrid="0" snapToObjects="1">
      <p:cViewPr varScale="1">
        <p:scale>
          <a:sx n="72" d="100"/>
          <a:sy n="72" d="100"/>
        </p:scale>
        <p:origin x="21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93195-85EA-BD48-8C2E-34D9BA2BC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C60B1-3624-5F4E-9846-E2693D8DC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6A732-4252-5E44-9BC4-0A8CF894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A3F4E-7363-8B43-9556-9427C9EF2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0AA22-75E9-F44C-907D-721863AE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9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D145-7C44-4548-B355-2D8485DD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76EA1-83E3-ED4A-BDC7-ED9BD671C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AD43-7287-B945-9094-6193452E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9D42C-A0E2-A84C-85B3-67E5614D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CDE54-4837-2541-933A-611A4A62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1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AD9AE6-4B16-144F-9EB6-E15F822F4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9E396-1D07-7545-8E63-2F638E8B8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C4E73-15F8-1143-BFC7-22963541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C7085-CB55-AE44-9D56-4A370AF3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627A7-56A6-7C40-9363-E83771E7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0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D7555-3554-6B4A-B8F8-833E88D2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0875B-D69D-214E-A226-56B7640E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26E62-69D9-E846-8650-97EFA7D1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A16B8-F68A-DD4F-93B7-BCF8CB27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A21D9-34D2-3242-BF6B-FD8B38A12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1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B7A3-6AEA-A148-925E-1FF0B0838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5F0AF-D518-364C-A9FB-B35C9AF9A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BD5EE-1145-954E-BAC6-ABE1A0E9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09DEB-25A9-9F4E-BCD9-696B87C0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FB665-18BD-F043-8320-CB06D9079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0482A-4448-8A40-B758-D0261849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715E-0590-1D4A-8D1C-E538F10E4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475E0-35BD-C547-8E3D-2FD24141C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AC4AD-6F05-8C46-9992-09411137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57804-5763-1B42-9E3F-1EB8E0DA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C0505-EE5B-CF4A-BD4A-28860C4CE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4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7C38-306A-9D42-BB5B-709A68FBB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62975-A4ED-874B-8F37-84B562414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312D4-759C-464A-8E5D-E3570237E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E7326A-97A9-9D45-BBA2-68EB05479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996BF7-8A49-504F-A91D-597B14048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A36BA-68B5-7E4A-AC9D-4711BD68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377489-38D1-F54B-815E-7D7A3B8F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083697-A9CF-E64C-9EAD-B6038D7E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0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571C4-2243-3848-9D51-FA3F52AB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5ADBF-C21B-AA48-ACA3-0C0B84124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92D3C-D729-A643-A391-AF9ED1F0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DAE77-FA39-6E4C-A71A-1A816C29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3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787FE1-21A3-6347-99C6-30103948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A1449-91C6-B84F-B5C2-67B30034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3A6EA-F605-9C48-81B7-718E18242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9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140D5-B4E9-D549-ABB1-CD296B41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1C1D8-0B61-1946-B308-7138EF42A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A1DB3-C990-D543-AC82-158F045AF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195D5-D52D-8B4D-ACBD-99F1BB45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AC768-8B9C-4D4B-94E1-FAD35931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A675B-EED4-3A46-A9F3-F5B121F4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0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5C33-6A26-E341-BB8D-254317397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C86B7D-2117-F241-8140-F87AED43B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5176C-9A76-BE44-8A9B-A639F08B9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1E58D-7203-B649-BE53-4B86D6DB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CB4D6-F31E-0B48-868B-A2CEE9F4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655C8-1C3E-0549-8165-0D9608BA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0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3CD50-B4F5-564F-9449-BD291B5B4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51714-FB37-1444-8B0B-BA7A10F2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B6741-D3F7-7B46-AE41-A2DCE1AAC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1078-DE24-8549-95CA-5A12E84595E6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B7745-07C5-6B4A-80FE-5A6C34EDB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F259A-76A5-F94C-A5F0-BE8F6DABB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4E68C-D4D1-664A-9A82-DA323B6A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3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248194-F8C3-D041-8189-3757788993CB}"/>
              </a:ext>
            </a:extLst>
          </p:cNvPr>
          <p:cNvSpPr txBox="1"/>
          <p:nvPr/>
        </p:nvSpPr>
        <p:spPr>
          <a:xfrm>
            <a:off x="314325" y="271463"/>
            <a:ext cx="1146651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>
                <a:solidFill>
                  <a:srgbClr val="FF0000"/>
                </a:solidFill>
                <a:latin typeface="Letter-join Plus 40" panose="02000505000000020003" pitchFamily="2" charset="0"/>
              </a:rPr>
              <a:t>Little Miss Busy </a:t>
            </a:r>
          </a:p>
          <a:p>
            <a:pPr algn="ctr"/>
            <a:r>
              <a:rPr lang="en-US" sz="8000" u="sng" dirty="0">
                <a:solidFill>
                  <a:srgbClr val="FF0000"/>
                </a:solidFill>
                <a:latin typeface="Letter-join Plus 40" panose="02000505000000020003" pitchFamily="2" charset="0"/>
              </a:rPr>
              <a:t>Time Words </a:t>
            </a:r>
            <a:endParaRPr lang="en-US" sz="8000" dirty="0">
              <a:solidFill>
                <a:srgbClr val="FF0000"/>
              </a:solidFill>
              <a:latin typeface="Letter-join Plus 40" panose="02000505000000020003" pitchFamily="2" charset="0"/>
            </a:endParaRPr>
          </a:p>
          <a:p>
            <a:pPr algn="ctr"/>
            <a:endParaRPr lang="en-US" sz="5400" dirty="0">
              <a:solidFill>
                <a:srgbClr val="FF0000"/>
              </a:solidFill>
              <a:latin typeface="Letter-join Plus 40" panose="02000505000000020003" pitchFamily="2" charset="0"/>
            </a:endParaRPr>
          </a:p>
          <a:p>
            <a:pPr algn="ctr"/>
            <a:endParaRPr lang="en-US" sz="6000" dirty="0">
              <a:solidFill>
                <a:srgbClr val="FF0000"/>
              </a:solidFill>
              <a:latin typeface="Letter-join Plus 40" panose="02000505000000020003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8FF5AC-02C5-1444-B345-13F041FF8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48" b="90374" l="2312" r="91908">
                        <a14:foregroundMark x1="5202" y1="34225" x2="5202" y2="34225"/>
                        <a14:foregroundMark x1="36994" y1="19251" x2="36994" y2="19251"/>
                        <a14:foregroundMark x1="42197" y1="13369" x2="42197" y2="13369"/>
                        <a14:foregroundMark x1="38728" y1="14439" x2="38728" y2="14439"/>
                        <a14:foregroundMark x1="38728" y1="19251" x2="38728" y2="19251"/>
                        <a14:foregroundMark x1="39306" y1="26203" x2="39306" y2="26203"/>
                        <a14:foregroundMark x1="41040" y1="24599" x2="41040" y2="24599"/>
                        <a14:foregroundMark x1="44509" y1="5882" x2="44509" y2="5882"/>
                        <a14:foregroundMark x1="89595" y1="43316" x2="89595" y2="43316"/>
                        <a14:foregroundMark x1="86705" y1="32620" x2="86705" y2="32620"/>
                        <a14:foregroundMark x1="88439" y1="32620" x2="88439" y2="32620"/>
                        <a14:foregroundMark x1="91908" y1="40642" x2="91908" y2="40642"/>
                        <a14:foregroundMark x1="49711" y1="90374" x2="49711" y2="90374"/>
                        <a14:foregroundMark x1="49133" y1="87166" x2="49133" y2="87166"/>
                        <a14:foregroundMark x1="44509" y1="90374" x2="44509" y2="90374"/>
                        <a14:foregroundMark x1="39306" y1="10160" x2="39306" y2="101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61646" y="2880012"/>
            <a:ext cx="3146051" cy="340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5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248194-F8C3-D041-8189-3757788993CB}"/>
              </a:ext>
            </a:extLst>
          </p:cNvPr>
          <p:cNvSpPr txBox="1"/>
          <p:nvPr/>
        </p:nvSpPr>
        <p:spPr>
          <a:xfrm>
            <a:off x="314325" y="1137940"/>
            <a:ext cx="685201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Letter-join Plus 40" panose="02000505000000020003" pitchFamily="2" charset="0"/>
            </a:endParaRPr>
          </a:p>
          <a:p>
            <a:pPr algn="ctr"/>
            <a:r>
              <a:rPr lang="en-US" sz="4400" b="1" dirty="0">
                <a:latin typeface="Letter-join Plus 40" panose="02000505000000020003" pitchFamily="2" charset="0"/>
              </a:rPr>
              <a:t>Time words </a:t>
            </a:r>
            <a:r>
              <a:rPr lang="en-US" sz="4400" dirty="0">
                <a:latin typeface="Letter-join Plus 40" panose="02000505000000020003" pitchFamily="2" charset="0"/>
              </a:rPr>
              <a:t>are words or phrases which are used to tell a reader </a:t>
            </a:r>
            <a:r>
              <a:rPr lang="en-US" sz="4400" dirty="0">
                <a:solidFill>
                  <a:srgbClr val="FF0000"/>
                </a:solidFill>
                <a:latin typeface="Letter-join Plus 40" panose="02000505000000020003" pitchFamily="2" charset="0"/>
              </a:rPr>
              <a:t>when</a:t>
            </a:r>
            <a:r>
              <a:rPr lang="en-US" sz="4400" dirty="0">
                <a:latin typeface="Letter-join Plus 40" panose="02000505000000020003" pitchFamily="2" charset="0"/>
              </a:rPr>
              <a:t> something is happening.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08F3BC-035D-004D-87C0-805A776F2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96" b="95055" l="9709" r="89806">
                        <a14:foregroundMark x1="45146" y1="7692" x2="45146" y2="7692"/>
                        <a14:foregroundMark x1="37379" y1="32967" x2="37379" y2="32967"/>
                        <a14:foregroundMark x1="36893" y1="37912" x2="36893" y2="37912"/>
                        <a14:foregroundMark x1="53883" y1="38462" x2="53883" y2="38462"/>
                        <a14:foregroundMark x1="47573" y1="90110" x2="47573" y2="90110"/>
                        <a14:foregroundMark x1="45631" y1="95055" x2="45631" y2="95055"/>
                        <a14:foregroundMark x1="39806" y1="4396" x2="39806" y2="4396"/>
                        <a14:foregroundMark x1="55825" y1="36264" x2="55825" y2="362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75807">
            <a:off x="7361136" y="1610360"/>
            <a:ext cx="4516539" cy="39903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B0BA22-6E59-FA4E-84CD-AD935353E5DA}"/>
              </a:ext>
            </a:extLst>
          </p:cNvPr>
          <p:cNvSpPr txBox="1"/>
          <p:nvPr/>
        </p:nvSpPr>
        <p:spPr>
          <a:xfrm>
            <a:off x="2545977" y="270310"/>
            <a:ext cx="7673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Letter-join Plus 40" panose="02000505000000020003" pitchFamily="2" charset="0"/>
              </a:rPr>
              <a:t>What is a time word?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2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248194-F8C3-D041-8189-3757788993CB}"/>
              </a:ext>
            </a:extLst>
          </p:cNvPr>
          <p:cNvSpPr txBox="1"/>
          <p:nvPr/>
        </p:nvSpPr>
        <p:spPr>
          <a:xfrm>
            <a:off x="314325" y="271463"/>
            <a:ext cx="68520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Letter-join Plus 40" panose="02000505000000020003" pitchFamily="2" charset="0"/>
              </a:rPr>
              <a:t>When do we use them?</a:t>
            </a:r>
          </a:p>
          <a:p>
            <a:pPr algn="ctr"/>
            <a:endParaRPr lang="en-US" sz="5400">
              <a:latin typeface="Letter-join Plus 40" panose="02000505000000020003" pitchFamily="2" charset="0"/>
            </a:endParaRPr>
          </a:p>
          <a:p>
            <a:r>
              <a:rPr lang="en-US" sz="4400">
                <a:latin typeface="Letter-join Plus 40" panose="02000505000000020003" pitchFamily="2" charset="0"/>
              </a:rPr>
              <a:t>We often use them in instructional writing and recounts.</a:t>
            </a:r>
            <a:endParaRPr lang="en-US" sz="4400" dirty="0">
              <a:latin typeface="Letter-join Plus 40" panose="02000505000000020003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31D2CD-1681-8941-929F-6A5CD9C6F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96" b="95055" l="9709" r="89806">
                        <a14:foregroundMark x1="45146" y1="7692" x2="45146" y2="7692"/>
                        <a14:foregroundMark x1="37379" y1="32967" x2="37379" y2="32967"/>
                        <a14:foregroundMark x1="36893" y1="37912" x2="36893" y2="37912"/>
                        <a14:foregroundMark x1="53883" y1="38462" x2="53883" y2="38462"/>
                        <a14:foregroundMark x1="47573" y1="90110" x2="47573" y2="90110"/>
                        <a14:foregroundMark x1="45631" y1="95055" x2="45631" y2="95055"/>
                        <a14:foregroundMark x1="39806" y1="4396" x2="39806" y2="4396"/>
                        <a14:foregroundMark x1="55825" y1="36264" x2="55825" y2="362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75807">
            <a:off x="7361136" y="1610360"/>
            <a:ext cx="4516539" cy="399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8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248194-F8C3-D041-8189-3757788993CB}"/>
              </a:ext>
            </a:extLst>
          </p:cNvPr>
          <p:cNvSpPr txBox="1"/>
          <p:nvPr/>
        </p:nvSpPr>
        <p:spPr>
          <a:xfrm>
            <a:off x="314325" y="271463"/>
            <a:ext cx="68520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Letter-join Plus 40" panose="02000505000000020003" pitchFamily="2" charset="0"/>
              </a:rPr>
              <a:t>For example!</a:t>
            </a:r>
          </a:p>
          <a:p>
            <a:endParaRPr lang="en-US" sz="5400" dirty="0">
              <a:latin typeface="Letter-join Plus 40" panose="02000505000000020003" pitchFamily="2" charset="0"/>
            </a:endParaRPr>
          </a:p>
          <a:p>
            <a:r>
              <a:rPr lang="en-US" sz="5400" dirty="0">
                <a:latin typeface="Letter-join Plus 40" panose="02000505000000020003" pitchFamily="2" charset="0"/>
              </a:rPr>
              <a:t>-</a:t>
            </a:r>
            <a:r>
              <a:rPr lang="en-US" sz="5400" dirty="0">
                <a:solidFill>
                  <a:srgbClr val="FF0000"/>
                </a:solidFill>
                <a:latin typeface="Letter-join Plus 40" panose="02000505000000020003" pitchFamily="2" charset="0"/>
              </a:rPr>
              <a:t>First</a:t>
            </a:r>
            <a:r>
              <a:rPr lang="en-US" sz="5400" dirty="0">
                <a:latin typeface="Letter-join Plus 40" panose="02000505000000020003" pitchFamily="2" charset="0"/>
              </a:rPr>
              <a:t> cut the fruit.</a:t>
            </a:r>
          </a:p>
          <a:p>
            <a:r>
              <a:rPr lang="en-US" sz="5400" dirty="0">
                <a:latin typeface="Letter-join Plus 40" panose="02000505000000020003" pitchFamily="2" charset="0"/>
              </a:rPr>
              <a:t>-</a:t>
            </a:r>
            <a:r>
              <a:rPr lang="en-US" sz="5400" dirty="0">
                <a:solidFill>
                  <a:srgbClr val="FF0000"/>
                </a:solidFill>
                <a:latin typeface="Letter-join Plus 40" panose="02000505000000020003" pitchFamily="2" charset="0"/>
              </a:rPr>
              <a:t>Next</a:t>
            </a:r>
            <a:r>
              <a:rPr lang="en-US" sz="5400" dirty="0">
                <a:latin typeface="Letter-join Plus 40" panose="02000505000000020003" pitchFamily="2" charset="0"/>
              </a:rPr>
              <a:t> mix in the sugar.</a:t>
            </a:r>
          </a:p>
          <a:p>
            <a:r>
              <a:rPr lang="en-US" sz="5400" dirty="0">
                <a:latin typeface="Letter-join Plus 40" panose="02000505000000020003" pitchFamily="2" charset="0"/>
              </a:rPr>
              <a:t>-</a:t>
            </a:r>
            <a:r>
              <a:rPr lang="en-US" sz="5400" dirty="0">
                <a:solidFill>
                  <a:srgbClr val="FF0000"/>
                </a:solidFill>
                <a:latin typeface="Letter-join Plus 40" panose="02000505000000020003" pitchFamily="2" charset="0"/>
              </a:rPr>
              <a:t>After that </a:t>
            </a:r>
            <a:r>
              <a:rPr lang="en-US" sz="5400" dirty="0">
                <a:latin typeface="Letter-join Plus 40" panose="02000505000000020003" pitchFamily="2" charset="0"/>
              </a:rPr>
              <a:t>add the milk.</a:t>
            </a:r>
          </a:p>
          <a:p>
            <a:endParaRPr lang="en-US" sz="5400" dirty="0">
              <a:latin typeface="Letter-join Plus 40" panose="02000505000000020003" pitchFamily="2" charset="0"/>
            </a:endParaRPr>
          </a:p>
          <a:p>
            <a:endParaRPr lang="en-US" sz="5400" dirty="0">
              <a:latin typeface="Letter-join Plus 40" panose="02000505000000020003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540FCE-B87F-964D-A022-EB6A1D70E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48" b="90374" l="2312" r="91908">
                        <a14:foregroundMark x1="5202" y1="34225" x2="5202" y2="34225"/>
                        <a14:foregroundMark x1="36994" y1="19251" x2="36994" y2="19251"/>
                        <a14:foregroundMark x1="42197" y1="13369" x2="42197" y2="13369"/>
                        <a14:foregroundMark x1="38728" y1="14439" x2="38728" y2="14439"/>
                        <a14:foregroundMark x1="38728" y1="19251" x2="38728" y2="19251"/>
                        <a14:foregroundMark x1="39306" y1="26203" x2="39306" y2="26203"/>
                        <a14:foregroundMark x1="41040" y1="24599" x2="41040" y2="24599"/>
                        <a14:foregroundMark x1="44509" y1="5882" x2="44509" y2="5882"/>
                        <a14:foregroundMark x1="89595" y1="43316" x2="89595" y2="43316"/>
                        <a14:foregroundMark x1="86705" y1="32620" x2="86705" y2="32620"/>
                        <a14:foregroundMark x1="88439" y1="32620" x2="88439" y2="32620"/>
                        <a14:foregroundMark x1="91908" y1="40642" x2="91908" y2="40642"/>
                        <a14:foregroundMark x1="49711" y1="90374" x2="49711" y2="90374"/>
                        <a14:foregroundMark x1="49133" y1="87166" x2="49133" y2="87166"/>
                        <a14:foregroundMark x1="44509" y1="90374" x2="44509" y2="90374"/>
                        <a14:foregroundMark x1="39306" y1="10160" x2="39306" y2="101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63178" y="935037"/>
            <a:ext cx="4614497" cy="498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0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248194-F8C3-D041-8189-3757788993CB}"/>
              </a:ext>
            </a:extLst>
          </p:cNvPr>
          <p:cNvSpPr txBox="1"/>
          <p:nvPr/>
        </p:nvSpPr>
        <p:spPr>
          <a:xfrm>
            <a:off x="314325" y="271463"/>
            <a:ext cx="6852016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Letter-join Plus 40" panose="02000505000000020003" pitchFamily="2" charset="0"/>
              </a:rPr>
              <a:t>Can you find the time words?</a:t>
            </a:r>
          </a:p>
          <a:p>
            <a:endParaRPr lang="en-US" sz="5400" dirty="0">
              <a:latin typeface="Letter-join Plus 40" panose="02000505000000020003" pitchFamily="2" charset="0"/>
            </a:endParaRPr>
          </a:p>
          <a:p>
            <a:r>
              <a:rPr lang="en-US" sz="5400" dirty="0">
                <a:latin typeface="Letter-join Plus 40" panose="02000505000000020003" pitchFamily="2" charset="0"/>
              </a:rPr>
              <a:t>-First cut the fruit.</a:t>
            </a:r>
          </a:p>
          <a:p>
            <a:r>
              <a:rPr lang="en-US" sz="5400" dirty="0">
                <a:latin typeface="Letter-join Plus 40" panose="02000505000000020003" pitchFamily="2" charset="0"/>
              </a:rPr>
              <a:t>-Next mix in the sugar.</a:t>
            </a:r>
          </a:p>
          <a:p>
            <a:r>
              <a:rPr lang="en-US" sz="5400" dirty="0">
                <a:latin typeface="Letter-join Plus 40" panose="02000505000000020003" pitchFamily="2" charset="0"/>
              </a:rPr>
              <a:t>-After that add the milk.</a:t>
            </a:r>
          </a:p>
          <a:p>
            <a:endParaRPr lang="en-US" sz="5400" dirty="0">
              <a:latin typeface="Letter-join Plus 40" panose="02000505000000020003" pitchFamily="2" charset="0"/>
            </a:endParaRPr>
          </a:p>
          <a:p>
            <a:endParaRPr lang="en-US" sz="5400" dirty="0">
              <a:latin typeface="Letter-join Plus 40" panose="02000505000000020003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4A4EFB-F544-6A46-A5A2-783C20A39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48" b="90374" l="2312" r="91908">
                        <a14:foregroundMark x1="5202" y1="34225" x2="5202" y2="34225"/>
                        <a14:foregroundMark x1="36994" y1="19251" x2="36994" y2="19251"/>
                        <a14:foregroundMark x1="42197" y1="13369" x2="42197" y2="13369"/>
                        <a14:foregroundMark x1="38728" y1="14439" x2="38728" y2="14439"/>
                        <a14:foregroundMark x1="38728" y1="19251" x2="38728" y2="19251"/>
                        <a14:foregroundMark x1="39306" y1="26203" x2="39306" y2="26203"/>
                        <a14:foregroundMark x1="41040" y1="24599" x2="41040" y2="24599"/>
                        <a14:foregroundMark x1="44509" y1="5882" x2="44509" y2="5882"/>
                        <a14:foregroundMark x1="89595" y1="43316" x2="89595" y2="43316"/>
                        <a14:foregroundMark x1="86705" y1="32620" x2="86705" y2="32620"/>
                        <a14:foregroundMark x1="88439" y1="32620" x2="88439" y2="32620"/>
                        <a14:foregroundMark x1="91908" y1="40642" x2="91908" y2="40642"/>
                        <a14:foregroundMark x1="49711" y1="90374" x2="49711" y2="90374"/>
                        <a14:foregroundMark x1="49133" y1="87166" x2="49133" y2="87166"/>
                        <a14:foregroundMark x1="44509" y1="90374" x2="44509" y2="90374"/>
                        <a14:foregroundMark x1="39306" y1="10160" x2="39306" y2="101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63178" y="935037"/>
            <a:ext cx="4614497" cy="498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6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248194-F8C3-D041-8189-3757788993CB}"/>
              </a:ext>
            </a:extLst>
          </p:cNvPr>
          <p:cNvSpPr txBox="1"/>
          <p:nvPr/>
        </p:nvSpPr>
        <p:spPr>
          <a:xfrm>
            <a:off x="314325" y="271463"/>
            <a:ext cx="75925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Letter-join Plus 40" panose="02000505000000020003" pitchFamily="2" charset="0"/>
              </a:rPr>
              <a:t>Which sentences have time words in them?</a:t>
            </a:r>
          </a:p>
          <a:p>
            <a:endParaRPr lang="en-US" sz="5400" dirty="0">
              <a:latin typeface="Letter-join Plus 40" panose="02000505000000020003" pitchFamily="2" charset="0"/>
            </a:endParaRPr>
          </a:p>
          <a:p>
            <a:r>
              <a:rPr lang="en-US" sz="5400" dirty="0">
                <a:latin typeface="Letter-join Plus 40" panose="02000505000000020003" pitchFamily="2" charset="0"/>
              </a:rPr>
              <a:t>-After put the cake mix in the oven.</a:t>
            </a:r>
          </a:p>
          <a:p>
            <a:r>
              <a:rPr lang="en-US" sz="5400" dirty="0">
                <a:latin typeface="Letter-join Plus 40" panose="02000505000000020003" pitchFamily="2" charset="0"/>
              </a:rPr>
              <a:t>-Finally eat the cake. </a:t>
            </a:r>
          </a:p>
          <a:p>
            <a:r>
              <a:rPr lang="en-US" sz="5400" dirty="0">
                <a:latin typeface="Letter-join Plus 40" panose="02000505000000020003" pitchFamily="2" charset="0"/>
              </a:rPr>
              <a:t>-put the fruit in the mix.</a:t>
            </a:r>
          </a:p>
          <a:p>
            <a:endParaRPr lang="en-US" sz="5400" dirty="0">
              <a:latin typeface="Letter-join Plus 40" panose="02000505000000020003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D1B478-0F0D-6444-BC54-E4DE1E7C6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48" b="90374" l="2312" r="91908">
                        <a14:foregroundMark x1="5202" y1="34225" x2="5202" y2="34225"/>
                        <a14:foregroundMark x1="36994" y1="19251" x2="36994" y2="19251"/>
                        <a14:foregroundMark x1="42197" y1="13369" x2="42197" y2="13369"/>
                        <a14:foregroundMark x1="38728" y1="14439" x2="38728" y2="14439"/>
                        <a14:foregroundMark x1="38728" y1="19251" x2="38728" y2="19251"/>
                        <a14:foregroundMark x1="39306" y1="26203" x2="39306" y2="26203"/>
                        <a14:foregroundMark x1="41040" y1="24599" x2="41040" y2="24599"/>
                        <a14:foregroundMark x1="44509" y1="5882" x2="44509" y2="5882"/>
                        <a14:foregroundMark x1="89595" y1="43316" x2="89595" y2="43316"/>
                        <a14:foregroundMark x1="86705" y1="32620" x2="86705" y2="32620"/>
                        <a14:foregroundMark x1="88439" y1="32620" x2="88439" y2="32620"/>
                        <a14:foregroundMark x1="91908" y1="40642" x2="91908" y2="40642"/>
                        <a14:foregroundMark x1="49711" y1="90374" x2="49711" y2="90374"/>
                        <a14:foregroundMark x1="49133" y1="87166" x2="49133" y2="87166"/>
                        <a14:foregroundMark x1="44509" y1="90374" x2="44509" y2="90374"/>
                        <a14:foregroundMark x1="39306" y1="10160" x2="39306" y2="101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63178" y="935037"/>
            <a:ext cx="4614497" cy="498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0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248194-F8C3-D041-8189-3757788993CB}"/>
              </a:ext>
            </a:extLst>
          </p:cNvPr>
          <p:cNvSpPr txBox="1"/>
          <p:nvPr/>
        </p:nvSpPr>
        <p:spPr>
          <a:xfrm>
            <a:off x="314325" y="271463"/>
            <a:ext cx="68520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Letter-join Plus 40" panose="02000505000000020003" pitchFamily="2" charset="0"/>
              </a:rPr>
              <a:t>Can you add time words to these sentences?</a:t>
            </a:r>
          </a:p>
          <a:p>
            <a:endParaRPr lang="en-US" sz="5400" dirty="0">
              <a:latin typeface="Letter-join Plus 40" panose="02000505000000020003" pitchFamily="2" charset="0"/>
            </a:endParaRPr>
          </a:p>
          <a:p>
            <a:r>
              <a:rPr lang="en-US" sz="5400" dirty="0">
                <a:latin typeface="Letter-join Plus 40" panose="02000505000000020003" pitchFamily="2" charset="0"/>
              </a:rPr>
              <a:t>-Put the bun mix in the bowl.</a:t>
            </a:r>
          </a:p>
          <a:p>
            <a:r>
              <a:rPr lang="en-US" sz="5400" dirty="0">
                <a:latin typeface="Letter-join Plus 40" panose="02000505000000020003" pitchFamily="2" charset="0"/>
              </a:rPr>
              <a:t>-Eat the buns. </a:t>
            </a:r>
          </a:p>
          <a:p>
            <a:r>
              <a:rPr lang="en-US" sz="5400" dirty="0">
                <a:latin typeface="Letter-join Plus 40" panose="02000505000000020003" pitchFamily="2" charset="0"/>
              </a:rPr>
              <a:t>-Add the sweets.</a:t>
            </a:r>
          </a:p>
          <a:p>
            <a:endParaRPr lang="en-US" sz="5400" dirty="0">
              <a:latin typeface="Letter-join Plus 40" panose="02000505000000020003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49774B-D0ED-7C41-8AB9-81535BD2E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48" b="90374" l="2312" r="91908">
                        <a14:foregroundMark x1="5202" y1="34225" x2="5202" y2="34225"/>
                        <a14:foregroundMark x1="36994" y1="19251" x2="36994" y2="19251"/>
                        <a14:foregroundMark x1="42197" y1="13369" x2="42197" y2="13369"/>
                        <a14:foregroundMark x1="38728" y1="14439" x2="38728" y2="14439"/>
                        <a14:foregroundMark x1="38728" y1="19251" x2="38728" y2="19251"/>
                        <a14:foregroundMark x1="39306" y1="26203" x2="39306" y2="26203"/>
                        <a14:foregroundMark x1="41040" y1="24599" x2="41040" y2="24599"/>
                        <a14:foregroundMark x1="44509" y1="5882" x2="44509" y2="5882"/>
                        <a14:foregroundMark x1="89595" y1="43316" x2="89595" y2="43316"/>
                        <a14:foregroundMark x1="86705" y1="32620" x2="86705" y2="32620"/>
                        <a14:foregroundMark x1="88439" y1="32620" x2="88439" y2="32620"/>
                        <a14:foregroundMark x1="91908" y1="40642" x2="91908" y2="40642"/>
                        <a14:foregroundMark x1="49711" y1="90374" x2="49711" y2="90374"/>
                        <a14:foregroundMark x1="49133" y1="87166" x2="49133" y2="87166"/>
                        <a14:foregroundMark x1="44509" y1="90374" x2="44509" y2="90374"/>
                        <a14:foregroundMark x1="39306" y1="10160" x2="39306" y2="101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63178" y="935037"/>
            <a:ext cx="4614497" cy="498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7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248194-F8C3-D041-8189-3757788993CB}"/>
              </a:ext>
            </a:extLst>
          </p:cNvPr>
          <p:cNvSpPr txBox="1"/>
          <p:nvPr/>
        </p:nvSpPr>
        <p:spPr>
          <a:xfrm>
            <a:off x="601196" y="2691308"/>
            <a:ext cx="68520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Letter-join Plus 40" panose="02000505000000020003" pitchFamily="2" charset="0"/>
              </a:rPr>
              <a:t>Can you think of any other time words?</a:t>
            </a:r>
          </a:p>
          <a:p>
            <a:endParaRPr lang="en-US" sz="5400" dirty="0">
              <a:latin typeface="Letter-join Plus 40" panose="02000505000000020003" pitchFamily="2" charset="0"/>
            </a:endParaRPr>
          </a:p>
          <a:p>
            <a:endParaRPr lang="en-US" sz="5400" dirty="0">
              <a:latin typeface="Letter-join Plus 40" panose="02000505000000020003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49774B-D0ED-7C41-8AB9-81535BD2E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48" b="90374" l="2312" r="91908">
                        <a14:foregroundMark x1="5202" y1="34225" x2="5202" y2="34225"/>
                        <a14:foregroundMark x1="36994" y1="19251" x2="36994" y2="19251"/>
                        <a14:foregroundMark x1="42197" y1="13369" x2="42197" y2="13369"/>
                        <a14:foregroundMark x1="38728" y1="14439" x2="38728" y2="14439"/>
                        <a14:foregroundMark x1="38728" y1="19251" x2="38728" y2="19251"/>
                        <a14:foregroundMark x1="39306" y1="26203" x2="39306" y2="26203"/>
                        <a14:foregroundMark x1="41040" y1="24599" x2="41040" y2="24599"/>
                        <a14:foregroundMark x1="44509" y1="5882" x2="44509" y2="5882"/>
                        <a14:foregroundMark x1="89595" y1="43316" x2="89595" y2="43316"/>
                        <a14:foregroundMark x1="86705" y1="32620" x2="86705" y2="32620"/>
                        <a14:foregroundMark x1="88439" y1="32620" x2="88439" y2="32620"/>
                        <a14:foregroundMark x1="91908" y1="40642" x2="91908" y2="40642"/>
                        <a14:foregroundMark x1="49711" y1="90374" x2="49711" y2="90374"/>
                        <a14:foregroundMark x1="49133" y1="87166" x2="49133" y2="87166"/>
                        <a14:foregroundMark x1="44509" y1="90374" x2="44509" y2="90374"/>
                        <a14:foregroundMark x1="39306" y1="10160" x2="39306" y2="101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63178" y="935037"/>
            <a:ext cx="4614497" cy="498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9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164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Letter-join Plus 40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riding</dc:creator>
  <cp:lastModifiedBy>Sarah Martin</cp:lastModifiedBy>
  <cp:revision>5</cp:revision>
  <dcterms:created xsi:type="dcterms:W3CDTF">2019-10-06T13:51:56Z</dcterms:created>
  <dcterms:modified xsi:type="dcterms:W3CDTF">2021-01-22T16:46:46Z</dcterms:modified>
</cp:coreProperties>
</file>